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37DB9C-47F7-4C27-8520-5D3951AAEE06}" type="datetimeFigureOut">
              <a:rPr lang="en-GB" smtClean="0"/>
              <a:pPr/>
              <a:t>11/12/2014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90526F0-4E42-4E10-BB2E-818210FA83E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Famous British People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Music</a:t>
            </a:r>
            <a:endParaRPr lang="en-GB" dirty="0"/>
          </a:p>
        </p:txBody>
      </p:sp>
      <p:pic>
        <p:nvPicPr>
          <p:cNvPr id="1026" name="Picture 2" descr="E:\_Famous Brits\Music\The_Beat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327" y="548680"/>
            <a:ext cx="2536825" cy="2536825"/>
          </a:xfrm>
          <a:prstGeom prst="rect">
            <a:avLst/>
          </a:prstGeom>
          <a:noFill/>
        </p:spPr>
      </p:pic>
      <p:pic>
        <p:nvPicPr>
          <p:cNvPr id="1027" name="Picture 3" descr="E:\_Famous Brits\Music\Benjamin_Britten.jpg"/>
          <p:cNvPicPr>
            <a:picLocks noChangeAspect="1" noChangeArrowheads="1"/>
          </p:cNvPicPr>
          <p:nvPr/>
        </p:nvPicPr>
        <p:blipFill>
          <a:blip r:embed="rId3" cstate="print"/>
          <a:srcRect b="25000"/>
          <a:stretch>
            <a:fillRect/>
          </a:stretch>
        </p:blipFill>
        <p:spPr bwMode="auto">
          <a:xfrm>
            <a:off x="467544" y="548680"/>
            <a:ext cx="2520280" cy="2520280"/>
          </a:xfrm>
          <a:prstGeom prst="rect">
            <a:avLst/>
          </a:prstGeom>
          <a:noFill/>
        </p:spPr>
      </p:pic>
      <p:pic>
        <p:nvPicPr>
          <p:cNvPr id="1028" name="Picture 4" descr="E:\_Famous Brits\Music\Adele.jpg"/>
          <p:cNvPicPr>
            <a:picLocks noChangeAspect="1" noChangeArrowheads="1"/>
          </p:cNvPicPr>
          <p:nvPr/>
        </p:nvPicPr>
        <p:blipFill>
          <a:blip r:embed="rId4" cstate="print"/>
          <a:srcRect b="28171"/>
          <a:stretch>
            <a:fillRect/>
          </a:stretch>
        </p:blipFill>
        <p:spPr bwMode="auto">
          <a:xfrm>
            <a:off x="6156176" y="548680"/>
            <a:ext cx="2520280" cy="2520280"/>
          </a:xfrm>
          <a:prstGeom prst="rect">
            <a:avLst/>
          </a:prstGeom>
          <a:noFill/>
        </p:spPr>
      </p:pic>
      <p:sp>
        <p:nvSpPr>
          <p:cNvPr id="6" name="Round Diagonal Corner Rectangle 5"/>
          <p:cNvSpPr/>
          <p:nvPr/>
        </p:nvSpPr>
        <p:spPr>
          <a:xfrm>
            <a:off x="445942" y="2996952"/>
            <a:ext cx="2541882" cy="23042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Benjamin Britten</a:t>
            </a:r>
            <a:endParaRPr lang="en-GB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3403327" y="2996952"/>
            <a:ext cx="2520280" cy="23042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Beatles</a:t>
            </a:r>
            <a:endParaRPr lang="en-GB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6156176" y="2996952"/>
            <a:ext cx="2520280" cy="23042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Adele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Art</a:t>
            </a:r>
            <a:endParaRPr lang="en-GB" dirty="0"/>
          </a:p>
        </p:txBody>
      </p:sp>
      <p:sp>
        <p:nvSpPr>
          <p:cNvPr id="27650" name="AutoShape 2" descr="data:image/jpeg;base64,/9j/4AAQSkZJRgABAQAAAQABAAD/2wCEAAkGBwgHBgkIBwgKCgkLDRYPDQwMDRsUFRAWIB0iIiAdHx8kKDQsJCYxJx8fLT0tMTU3Ojo6Iys/RD84QzQ5OjcBCgoKDQwNGg8PGjclHyU3Nzc3Nzc3Nzc3Nzc3Nzc3Nzc3Nzc3Nzc3Nzc3Nzc3Nzc3Nzc3Nzc3Nzc3Nzc3Nzc3N//AABEIAHMAcwMBIgACEQEDEQH/xAAcAAABBAMBAAAAAAAAAAAAAAAHAAQFBgECAwj/xAA8EAACAQMCBAMFBQYFBQAAAAABAgMABBEFIQYSMUETUWEHInGBkRQjcqGxJDJSwdHwFUJiguEIJTNEov/EABQBAQAAAAAAAAAAAAAAAAAAAAD/xAAUEQEAAAAAAAAAAAAAAAAAAAAA/9oADAMBAAIRAxEAPwCDjkwpPpQ711zLqsh9cCr2xxG/wqm2dmNQ19ldC8MfNLMB1KIMkD1OMD1IoPQvs54atOHdCheOLE0q87OzhiSwHfA+HwFONQ1XxbkhW5gDhRnrXfVr2W20eFCvh3EsahlznkOPe39OlVZruOxQZIaQjIyeg9f73oJ83PhxmWYqo677VGvr3iki0Sa4x0ZB7v8AL9azYaK2osl1qjMV6rB2/wB3n8O1WaC1hiVUVFAHQAUFZj1q9VvvIY4U65dTuPrTmTUbe4jwZNz18J9gfn/SrE0EeOg+lR97o1lcbtGqt5gUFUubUM/iQ3dwNtgVH5EYxTzRJ7yCdjJO7oMKitvvvncddhWb3QWjPLFKeUnODXaO2W3WEMcYP1I2oLLFqTogcHK9iK11qzj4q0e4sVuDa3TxlVlC82PUjuKrXCerLqWjO+QXtpjDMoOen/GKkYbiS3uxvjlbKNnr5UHnXijhi/4avTbagozzFQw6EjH5bgg9/iCBDSqUkZD1U4Neo/aXwvFxfwuJYARe25E0QAz4hGcofjk/OvL1y6yXEjoMKzkgeQzQcqVKlQEy42gf4VA8GFJeJRatKIhdzQJztjORMj4Hffl7emasVzGfs74HauPs60MjiyO9mRnFvNlGA5ff+BHbPX8qAl8U3Re/8OMksg5Qo33P/GKiNDsjdakzuS8cBGWO4eT+g/WmvFGoPZz8tuplvrqcQQRg5PMx3Py3q2aTpzafZpGOQkDJOep70ErCpVRmuwyWpml5EUO+4rf7VGpyW270D055a5PsKxDcxStyK683XlzvjzxW1wOSNmbdcb432oITULoCXlBzgedQer6n4cSNE68ykkA9wCf6CnesXMYlfkweYdQe1UvXHdbMsh94nC/MUD/2c3pi4j4i0/mHhyhbqIemcfow+lXJHWTnjz70Lcue4BGR+R/Kg57O9WMHFc1xIP8AyWxixnzdAPzokNq0NvqylHBS7hGDtuU6fUE/SgvPD10Zo5LUvyt1How/rivNftH0f/BeMtStkz4LymaEn+FjnHyOR8qOmn34tb+KZTgcw5h6VTv+oTRoxdafrgV8SxG3YpjCsCWUkY3zzHfPbvQBalSpUBnWzEw5HUFHPK5JwAp6n5DepKHWYNDijle0PNcuwjAIAj3yMnuc5zjv28md4DHasy4yB3HWm+hcW22pcT2unhAYRBJFJG648Vm5RgDzJyx9BQNLiR11CDWp7W8knSTw4lhQlYQc8xyR1xknYflUdPxvci/deWcxREB/v8Y3xvhKKEMaraNFMSTbTO5z1YlSuf8A6zVLm4P0+78UckqiTBkCsFDEfLNBE6ZxPM2sRRQvcT29wRj3NlOSDvnz7b/E5qycW6ncxSKtu3JypzSEb4Hw7n0rrwlwzYaTqElzbxkQwJj32LfeNjJ39APrWnEVr9o4osrsjFtPm2Pkkm5Un8X7vxxQUu64g1OEGeNSgJz9/IST6gKBUhb8VT3kKQy3ytITkG3ncEH8LLkfH3vhvkWu84dguWMjonitH4TONiVx0pjZ8AaPYSrcFJDy5PvNnfHnQMItUa0RQFuLwsRyq3usBj/McbfSo/XtUuPsTB9PMa4/eaUY/TerhFoqNaxhuYqMv73mST/OqXxfp6HT7huZueIEqKAfWt09tcPMhw5VgGHYkdfrViTX3uLVXkJE1tOJ1A7rn3gPqaqhBHWpQadcLYreqVZdv3Gyd9t6AjcO6+bq1EbuplhPKPNl7VeeL4bTiTgW1tZ3VJJ5Y4oGZ8HxSPdA89+3fGNjvQI0V57G7UkMOYhWA+VFOSTU7n2Uajd2XOstncrKOXqYgTz79RsxzjsDQBFlKsVJGQcbGlW3JSoDfqC5sZPw0J9O1WXQ+JV1G3jSSSCUkK/QjofyyPnRd1FcWMn4TQUvB+3z/jNAbuHtY+3aHezaiFMwSCSVbd84WUcoPoQV3HxruLmORM2plmbGw5eUfM0MeCtaXS3vbS5b9lvrfwTjco+cow+BO/pRHsR9pslXdVIIbl7+YoJG01jTbbTlVriMvjJOR17mo+JRfW9zcidZ7VzjkO2Rjff++lDLW+FL+O+kxIfs7y4QuTtU/pPBmv2w8ODUxHbt1DKSQPSgINk73FussKy3KgY8SMqWOP4lJG/qD8q7O8ojw9tcInfxB/f86b2eljRbSJrBnPhJ7ysc8/rnz71B8WcZfYrPmT3nY8qrnGTQdtb4jtLXa4kW3UbdenpVG17jHS57eaG0tZbmRxyh5TyIvrjqfhtVQuLmfWNT5rmZEaZ8c0rYSPPr2FNbmH7PO8XiRycjEc8bcyt6g+VAo5WjcuApJBHvDNSOlay1gk0Rt45YpmVmUnlwQc7VE0qAjcH3ehautlpeoXJhvnmcmSVAEZmycBs+YUDPnRH9o0un8McBDQFiLT34wqb9mUuSe3avOVSp4g1OWGC3u7ua5t4No45nLcg8lz0oNjbrnpSqRha1mjWQTxLzDozYIpUBV1UY0+T8JoJXIzfTHzc0a9ZbGnv+E0FJDm7l/EaDdRtRMsOIorLhy2maOWSaRMhY0JLMNiPqDQ4QbVdOFb9F0owON4CRnvytvmgmIdf1m6tVMnC9zIHHMoOBj16g/I07PFWs2i5veFb0RdMxAEj5AmoMwa7duxtLy/ESblkblXHx6fOoK4461S3ge0066kmOCDcyZY/7R/M0F5j47toJguoW11ZwyKSsl1AyA46gefyoY8aaxBq+rPJZc32Zf3cjHMfPFQt3d3F7OZ7ueSeVuryMWP513tbaK4OMuo82IxQMaVTdxo0KQkxTMZObHvY6fD5UrThy5uE5ublJ/dHITzUDXSbCG+EwluPBZADkjIx3OPp9aZXEYhnkjDq4Riodejeop/NY3WmTBudecEghTuPMEVHMxZiT1JzQa0qVKgzmlWKVAd9d206T8JoL/wDsv+I0aeIdtNl/CaCmfv3/ABH9aB/GNqsXBiSPqjqkXiRiBnmX/QO48+tVuJtqvnswQJrrhg3ivZmRVxjCcy4Pz7fD1oLOmpWEtlPaOYzFIjRsA2Mqwwd/gaCeuaedL1Ka3jfxIgfu5P417fPzok8bcKy20smo6SJGhY80sEZ3U9yo7j0+nlQ7nVbjJDO2fWgiqcw3bW6/cDlc5y+d/l5Vrc25gIyCAT3pvQOGvbl5A7TMWGwOelS1vxXqcMPhq6E42blwaga3jAOebmwAenw2/Og63F3Pcszzyu7Hzbam9bIodsFgvqelIrhsZB+FBrSrtLA0TKpKksoYchDZBGe3f0rdbG7YErbTMAMkrGTgUDalSpUB34kP/a5T/pNBWNXknKxozuTsqrkn5Veda9oVhdWrQW2n3Dk7ZlcIPyyapE2pTNGYoAlvEeqQrjPxbqfmaB5K6achDlJLzGBGNxCfNvNvTp5+VW/2MzS3PE1/NcSPJIbTdnOSfeWhtmiJ7EpY04ivI2YB5LU8gPVsMCcfKgLt7D7rHHun9709aHfFfB32iR7zT1WO4O7J0SX4+R9aKJUMN+lNJLdQccvuHp6elB58v4B9nlinQx3ER3jfZlNV89aOfH3DmlXOly3uoyLa+CNrjuPT1z5UIP8ABZJiVsLi3vGxkJCx5yPPlI/Kgi1BJAHU9MU+eP7LbMrD7xxg7/lVks+ErmxtFubxcXDDmCdeQf1qr6hIzTsrDGDQcrW3e6mWKMqCerMcBR3JPYCut6LRH8OzMkirsZX25z5hew+O/wClN1cqrBTjm64reBeeUBuh65oFEJIWWYKMKc+90NEPgzjCwW4MOoRpbFiOV+b3fqaZ8B3OmFLyW7ET6gGAiSRAeSPuVztn4UQ7nRdE1+wMM9vDIrjaVAFkQ+YOMg+nSgdHSuFb39pl0/TZHk3LmNSTSob3Ps11yKd00/UIGtQfuy8rI2PUAEUqAfVilSoFUvwlcS2vE+lywOUcXUa8w8iwBH0JFYpUHpsjBIFYwCMEZpUqAJ+2e+uX4ht7JpmNtFbrIkXYMSwJ9TsKrHEFnBY2ulPaJ4bzWweRgxyzHFKlQWngW4muuHL6G4kMkcEgWIN/kBByB6VSNWULdNyjGWb9axSoGNO7NQYbliMlY9j5UqVAX49F0y74YjmnsommS35llA5XBx/EN6juB725udFjmmlLSByvN0OKVKgJEMUbRIzKCSoyaVKl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wgHBgkIBwgKCgkLDRYPDQwMDRsUFRAWIB0iIiAdHx8kKDQsJCYxJx8fLT0tMTU3Ojo6Iys/RD84QzQ5OjcBCgoKDQwNGg8PGjclHyU3Nzc3Nzc3Nzc3Nzc3Nzc3Nzc3Nzc3Nzc3Nzc3Nzc3Nzc3Nzc3Nzc3Nzc3Nzc3Nzc3N//AABEIAHMAcwMBIgACEQEDEQH/xAAbAAABBQEBAAAAAAAAAAAAAAAFAAEDBAYCB//EADYQAAIBAgQEBAUCBQUBAAAAAAECAwARBBIhMQUTIkFRYXGhBoGRsfAjwRQyQtHhFSQzUvFi/8QAGQEAAgMBAAAAAAAAAAAAAAAAAgMAAQQF/8QAJBEAAgIDAAIBBAMAAAAAAAAAAAECEQMSIQQxQRMzUWEiMkL/2gAMAwEAAhEDEQA/AB3EJFbHYqOO7kO+YZtQSdD7EVTweMKQotzzSM2puCWH2vVqdoUxWKaUjO2IkzFB2ze1qp4jqZmiYAFmAAA1sfbf2pXoan2qJXKRlkEpZxoAToAe9DFnZZyc2gI1DG2n4alxN+YeW5SO46S2qi3f6XqOWLrVlYMFbUWGh01okRNEk0jdH6xurEkEkKL6Vykz8iLk4mTOt0KK24Gv11vamjVXjNz/AFENe7C/h7e9SwYbmsD16EajTMbj9hV2kgldkWExOIKctQrsczJmN7a208/O/Y082LlzlsOjFGBy3728vmfvROLhoSXW5AsdDt/nf60Rj+H5MSQ7EIv9QXQ/X10pUs+OPsZHFKzMPiJXUByx/lI1IJ072+1Rri5mCc2Z2sV3HbbN9/atPjuAYdBI0WcMQcxPUSfy31rPthMTBHnVOTH43vmtpc38KKGWE/RHjaOlxOIKBlaRw0eqa9Qv2/v2+/Mk0kdkabqJvlDb27a9rVWCmTMojOYglj2a+99Nb1HiRy0kHY3st+kXtf2Hc05C3afSX+KmQOnMmuVurBjqB3Gu2/ltVqHGYnDlQ+Imj2Usrtv3B107m3/lDg1nkZGCqI8vSpuB2+fcVyXmdzZGLSkBxFqDudR3O+xq2DfwaeLiEixgS4yZX7gvm9+9KhOFkAgW+Hzb9WZxfXypVWpVv8BHjeKOGxc/JlLRtOzGxubAkkH87UPTFrIoz5lJI0Vb21J9wb/KpOMFFxeKKjMwdhdjcGzsCLemlBoyGdSGOUAWBIIGh39qVVjopUG3SRhIxW5A1F9fT6H7VBncRlXCPfQ+JNxp+bVzBikMZWBgQupYHbuK5eI3e5JLG1mOtShST7ZMt5ZUVxZQeplPkf30o5C6FCIkKhXNtNwfy1P8KcEbG4rmzKOQthYH+cgf4r0ThPw3goZQ5iu3YnXesnkZop0OxvUy3DuG4nFglY2UEg2y/wAw8fatbhOCOVsUNiN2Plt6bfMUew+DjjAsgsu16tgAWAFYqeTpcsrAE3w3A6XbNmJu5Fur8NY34j+HeQzSSJdCbLcmy+lq9Uy3FD+JYZJEIYC250pqg8fUwY5G308bj4KQQf01izXvobn1vTcV4OxgDoVSTvYakeHhr860vGplwJkOFRXe/wDI4BQj0tWJxvF885bFER9ViiZgF8t604pZJ/yRc9WCXh/UKlVLqQpuLXNvIfP61yE5Re5ddMw6j0+N7ePntY1b4xKjSK8XVmNwCfHsCNu+/wC1VFxMklyY1lHn2F9ddBb+9b021YnVNnS4Z8otG1u3UBTUVw+HwrwqzYmIMbkhi1wb7aC1PQ7MOojcTRf4zFKY1DNiHNiABqTckep96ErBkfqyhgSbgWFrixA+otRfipVsZIqPcDENcgnt2oWYGZXVnVrLYfK+4oEFFtLpMkK5mVmXLoOnQ210HjXZAWXocEAElrfn4abS1lBJtfIe+1zrVrC4RJ8TGnNXlu4TU7eNU3XQZd6bv4RPLggQIMwjGw871vo2WNBm3trasNwTG4Hh6onNQkD+W9aXFcRgeCORJAczDv7GuJlb3bH6Wkg8jKyXU1ICLa1lv9e5MwiZQi31LG1vSiUXGsNImYNp43pinS6KeN2Fsw7mqfECTCQgzG2griLEpKvSwOl6rzyGSwubeVL+s3wkYdPNeP4fFLLI7Icu5VRcexvWPxsccZtldS2zMWGv2+teocehgjZuXKVZt7kVgfiT9ABVlLhtD4/bb5V0vFyXwNxM87cxMrDVS17jfx7W1po2YgZOXouUjKTpvv7fgqIrJKHa/QPQak6GlG2zBCBl0NydLkdtr/S4romd8DuGYLAiiRnA0DLYAj0zaUqiiGMEYEeZVGlsy7jfc+NKg1JaJ8dKy4rEqoBAfMCLDc6jTvqfb5UYQHl3y9eoPgNRr4Vc40WfETvG1yZLW8Lk/wCfmKjRFvHoVUb9yBalvgcaogcKzKjKcrDWx33/ALVawhPNQICA/SF1ubnt9d6RRrAqLLfpH/UkVagHJeJiqqEIb0Hf3vQv0RuyzhuHtPFJy5OTOBZCVFgNvC9av4E4awGIGJPNgtlyNqDpqaELy8t9L73W9bP4Ujy8MuUys+p9Ca5fkZZaUb3jUVaBPFuAlbSQ4jIov0sdwfOqmBwuLwUMGK4Xhopy7FJ1aRly66W1t7fKttHyZVmjZgQRax+9C8Oy4VmTkAoCcpA0NZ4ZnrT6VtKS1RFhGxiYwmTDFVY2DIvTY7UWkZwpK9J7GuIuIwvAzEquXfXQUN4pxVMNEzK6ma+VY73Nz+Gg7J+iKDk/QH4vG0/ExG6HlyHps257/hoZxPhHDJYss8OILSlljnDZQG7bH7ijuXD4vDytjHUzMLGIEhlHr219L0C4zj4uG/DMiGVpZQ75Cw1UsMt797Ak+1bMTk2kgtYxi3I87iAbDKssliQCtrG1x3GneoSFBbMdOXqA2mgtp4+vmfDR5XykksAQDqdz5C16kiiLtlUlgTZhbQ6d++xFrV2zm18hXDRCSFW5MzX7opt9xSp8MsbwIxkRbi9jFe3zpVQXDrExXxeKUuS3OkYhdMwvt8rD60+CjcRys4YkvZQxJt/jSp8U0Ynd1LA8xzmN7am39q4SUDKIlIhUlTrrmGvzpEik/gbERswS7Aa696kLtJkXLa1+k22rixmNohYEDUbDuD5+Fdl8khHTdeiw7Dce9QBqkX+GzurHmMWUbXPatRwr4vgfD8uFFbW2R2yDcjzNrCsKsgjDhtFC2JJsdqt4PiODw7BHjS5U5TlGn5+9Y82FS7R2PGx7QW7PSuD8RfiCmTFnDxSm6xpExOnmSBXeOiORurIfXRqwOG4lGs9lkJW9x4jatKeIc/hqRtKwdlukt/SufPC4yGzwOEriVMbjnwysmHkIkVyLKuw/L/WgseMlkx0byB3ZCCATvVrFWjgDvmYjTqa9qowYhpcQghGV76aVrhBKLHx71Gh4hxLDkXVHz5ArKYAmYDxNtRtXnvFMYcS2ad45MhAXqsva4FthY/P5VvvizH8vgss7AIUUKna7V5fhszIFF2yjKSouSexF+9r/ADrX4UFW1HHzzc+L0RzZUYO6Je40VQMu9+/pTxy9Jylh0tdg1zaw70xjCP8AqN0Cw6tP6jf7b0hEBnWQKv8ASpBGttd/3rcZmg9gZYGwkZYkMRraMEXv6U1dYQTHDoXgw5Y3ufHWlQ8Cr9E+Luf4iaPO8iBj0nQrfuPHv9aZQEkEYYEKbqDub31HvXI5eFe2Qswzq72tmU62t9qmhgvCkUK/8Z0YnwP/AJvWdlJtIjlTIn6WZVdiO2hBvvUpiLhJCbpbe3pT4gxToGuuU/qK1r5QGJIAHfU+9RkrGgZNFSwOm4Hn3qgH1WQ4+JDA3YhD9fH7UU4Fh8AmG/3EKMotq1/y5oFxKdkhNgDewXq/Ow2ojgsUOSChBDm4+lLzRenDp+Bs7s1uEj4LO7wDCjMB0lhoaCYkrgJ5IVN4sxKhjqL/ANtqg/iSHEkNtdbDxtVPEPNiDo9m2bMLi1ZseJ318Oheru7LMmLnxcghiW4bTvpWl4FwowKzFC0mmltQe49qb4P4G0010FmC9TkaAVJ8ffEw4CBwfggEmPmX9eckAwqe3qdflR/TlkesOIw5/J/xEy/xxxxZ1/06JHKRzXaQH+ZluCB2ABPzsfCslNaCF5U6WBXLrff9xarDzAzSuucxy3CoGvfUW6iNRcn6EVxKuG/gYCt88bNIwJ/mA7jsbkG/nfeuhCKhFRRilw6lUbhgGsQBlvlfbTz2qJ1LCeyhTYkqBa242+dr3171zFiGABMtlkNzmGYDsPT1rlpAFYEugJsoPge9jpff600XqHsDmTCqrmUsCQTl73NKn4YxXAxgEG19S3maVCGTT5P4wCNRzJB09Nwyg++5+tSrGWJSActyR2HUfXvp2ppmhM4CsVYLp2BO4I8Nz3qxDEJE/SykWPQNGDb2PvWd/kXbSogyRxlZcysWfpAHh2sfDf61DKyorre5c7h7WNtNfCpcfHylLNKrIbFj3y+Ph8zQbGySCTJGOUScuR7Wse/mPEi4qkrDgr6yHEB8dMVycvJcuNhYfY6Vb+HnfF8SjwkjHJIzDMp20038yNvaqbPbCTZY1C/8ZaxLX3Ov/U+YqpwyVlxMToxiyvmXXLqL/nyplXFoepOLtM0l8QmIkhlsrxvkZSdq0Xwr8OzcWxw5khEaC7OV0UeVWxwmLjgwXFUmWPmgLiCozZso3BG5Frf+UfxPHsF8LcNZ0jYu7BMPCVsZmsdb728T6eNIq2l+QJeVkktPkI/FPHML8H8EjXCxxmd9II2O5tcu3c/ua8HxryzYtsRLefEyXaZyhXMWsSfkTa/mKIcb4vPxrHLiMUzvP1dSgXNv+oPz0+mlc4fCh4nnBBA/q2e/iD3Budx3X56FUSRhS/ZSkmOKRVZWkkdgwdjmzjXQjTXXt5VHiX5xZYxy+WeVcIRaw6rkaG1vC+tG8Pg3MqYjEzgxxXKIvVc7g6kW3vQlsJK2IEkqEZlLKzWJawOh721A1vpc7A0cWgH10iIwMgjd1DMELqy7A7C/hY2PzqypHImeR05dlHKzWzbnT96mbCpFGS0oeTIygxNfRf6tdLE7eldzRq+K58CgJIMqMFuCbnMxv2vc/KptY3UJ8Ji/2EfLzBLta7//AEaerfDMHMcDHdVB1BBbvc3pqGwaKWHRf4pmIuUDZbnbc/sKtYEmTCuz6tlcX8gDb7CnpUiQiRKRl4Fi51JWZJVRXUkHKRqPTyrLxkySpGxPLLAFAbCxvfQUqVTH/ZmpfbRPxdRFw2OJL5BKVCk3sNfGqeDVZcXhxIqsHw+ZgVGpuw/YUqVNXpgnpPwaipwcKo6Q4IF9vSsP8WyPiPiDELM7uIc6RgsekBSRSpVcBMfvMkweGhXBu4jUMkrqp8BlvarfC8Fh5jAskYYSOMwufC/y2H0pUqr4Y9+mS8fhiwshGHjVANLWvQWeeSbhXPkKmVJiqtlAsNRb2pUqkfSAh8kUDH+J5f8ARK5V17MNTb6gVZYXwuIj1yF3Ngbbcy1KlRsKHoJ4KRxhwM7aMw38zTUqVQ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8" name="AutoShape 10" descr="Image result for gustav klim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60" name="AutoShape 12" descr="Image result for gustav klim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E:\_Famous Brits\Art\Bank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29580"/>
            <a:ext cx="2352675" cy="3619500"/>
          </a:xfrm>
          <a:prstGeom prst="rect">
            <a:avLst/>
          </a:prstGeom>
          <a:noFill/>
        </p:spPr>
      </p:pic>
      <p:pic>
        <p:nvPicPr>
          <p:cNvPr id="1027" name="Picture 3" descr="E:\_Famous Brits\Art\David_Hock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2940441" cy="2341166"/>
          </a:xfrm>
          <a:prstGeom prst="rect">
            <a:avLst/>
          </a:prstGeom>
          <a:noFill/>
        </p:spPr>
      </p:pic>
      <p:pic>
        <p:nvPicPr>
          <p:cNvPr id="1028" name="Picture 4" descr="E:\_Famous Brits\Art\John_Const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2389791" cy="3588420"/>
          </a:xfrm>
          <a:prstGeom prst="rect">
            <a:avLst/>
          </a:prstGeom>
          <a:noFill/>
        </p:spPr>
      </p:pic>
      <p:sp>
        <p:nvSpPr>
          <p:cNvPr id="10" name="Round Diagonal Corner Rectangle 9"/>
          <p:cNvSpPr/>
          <p:nvPr/>
        </p:nvSpPr>
        <p:spPr>
          <a:xfrm>
            <a:off x="539552" y="3861048"/>
            <a:ext cx="2304256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John Constable</a:t>
            </a:r>
            <a:endParaRPr lang="en-GB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131840" y="692696"/>
            <a:ext cx="2880320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David </a:t>
            </a:r>
            <a:r>
              <a:rPr lang="en-GB" dirty="0" err="1" smtClean="0"/>
              <a:t>Hockney</a:t>
            </a:r>
            <a:endParaRPr lang="en-GB" dirty="0"/>
          </a:p>
        </p:txBody>
      </p:sp>
      <p:sp>
        <p:nvSpPr>
          <p:cNvPr id="12" name="Round Diagonal Corner Rectangle 11"/>
          <p:cNvSpPr/>
          <p:nvPr/>
        </p:nvSpPr>
        <p:spPr>
          <a:xfrm>
            <a:off x="6300192" y="3861048"/>
            <a:ext cx="2304256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Banksy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Sports</a:t>
            </a:r>
            <a:endParaRPr lang="en-GB" dirty="0"/>
          </a:p>
        </p:txBody>
      </p:sp>
      <p:pic>
        <p:nvPicPr>
          <p:cNvPr id="2050" name="Picture 2" descr="E:\_Famous Brits\Sport\Jessica_En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48680"/>
            <a:ext cx="2448272" cy="3144819"/>
          </a:xfrm>
          <a:prstGeom prst="rect">
            <a:avLst/>
          </a:prstGeom>
          <a:noFill/>
        </p:spPr>
      </p:pic>
      <p:sp>
        <p:nvSpPr>
          <p:cNvPr id="7" name="Round Diagonal Corner Rectangle 6"/>
          <p:cNvSpPr/>
          <p:nvPr/>
        </p:nvSpPr>
        <p:spPr>
          <a:xfrm>
            <a:off x="3275856" y="3501008"/>
            <a:ext cx="2520280" cy="18722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Jessica Ennis</a:t>
            </a:r>
            <a:endParaRPr lang="en-GB" dirty="0"/>
          </a:p>
        </p:txBody>
      </p:sp>
      <p:pic>
        <p:nvPicPr>
          <p:cNvPr id="2051" name="Picture 3" descr="E:\_Famous Brits\Sport\Mo_Farah.jpg"/>
          <p:cNvPicPr>
            <a:picLocks noChangeAspect="1" noChangeArrowheads="1"/>
          </p:cNvPicPr>
          <p:nvPr/>
        </p:nvPicPr>
        <p:blipFill>
          <a:blip r:embed="rId3" cstate="print"/>
          <a:srcRect l="12006" r="15160"/>
          <a:stretch>
            <a:fillRect/>
          </a:stretch>
        </p:blipFill>
        <p:spPr bwMode="auto">
          <a:xfrm>
            <a:off x="6012160" y="2564904"/>
            <a:ext cx="2592288" cy="2376264"/>
          </a:xfrm>
          <a:prstGeom prst="rect">
            <a:avLst/>
          </a:prstGeom>
          <a:noFill/>
        </p:spPr>
      </p:pic>
      <p:sp>
        <p:nvSpPr>
          <p:cNvPr id="8" name="Round Diagonal Corner Rectangle 7"/>
          <p:cNvSpPr/>
          <p:nvPr/>
        </p:nvSpPr>
        <p:spPr>
          <a:xfrm>
            <a:off x="6084168" y="836712"/>
            <a:ext cx="2520280" cy="18722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 </a:t>
            </a:r>
            <a:r>
              <a:rPr lang="en-GB" dirty="0" err="1" smtClean="0"/>
              <a:t>Farrah</a:t>
            </a:r>
            <a:endParaRPr lang="en-GB" dirty="0"/>
          </a:p>
        </p:txBody>
      </p:sp>
      <p:pic>
        <p:nvPicPr>
          <p:cNvPr id="2052" name="Picture 4" descr="E:\_Famous Brits\Sport\Roger_Banni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48" y="2534121"/>
            <a:ext cx="2527084" cy="2407047"/>
          </a:xfrm>
          <a:prstGeom prst="rect">
            <a:avLst/>
          </a:prstGeom>
          <a:noFill/>
        </p:spPr>
      </p:pic>
      <p:sp>
        <p:nvSpPr>
          <p:cNvPr id="6" name="Round Diagonal Corner Rectangle 5"/>
          <p:cNvSpPr/>
          <p:nvPr/>
        </p:nvSpPr>
        <p:spPr>
          <a:xfrm>
            <a:off x="539552" y="764704"/>
            <a:ext cx="2520280" cy="18722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Roger Bannister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Literature</a:t>
            </a:r>
            <a:endParaRPr lang="en-GB" dirty="0"/>
          </a:p>
        </p:txBody>
      </p:sp>
      <p:pic>
        <p:nvPicPr>
          <p:cNvPr id="3074" name="Picture 2" descr="E:\_Famous Brits\Literature\A_A_Mil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2520280" cy="3131999"/>
          </a:xfrm>
          <a:prstGeom prst="rect">
            <a:avLst/>
          </a:prstGeom>
          <a:noFill/>
        </p:spPr>
      </p:pic>
      <p:pic>
        <p:nvPicPr>
          <p:cNvPr id="3075" name="Picture 3" descr="E:\_Famous Brits\Literature\William_Shakespe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7"/>
            <a:ext cx="2304256" cy="2952327"/>
          </a:xfrm>
          <a:prstGeom prst="rect">
            <a:avLst/>
          </a:prstGeom>
          <a:noFill/>
        </p:spPr>
      </p:pic>
      <p:pic>
        <p:nvPicPr>
          <p:cNvPr id="3076" name="Picture 4" descr="E:\_Famous Brits\Literature\J_K_Row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4678" y="1268760"/>
            <a:ext cx="2302073" cy="2877122"/>
          </a:xfrm>
          <a:prstGeom prst="rect">
            <a:avLst/>
          </a:prstGeom>
          <a:noFill/>
        </p:spPr>
      </p:pic>
      <p:sp>
        <p:nvSpPr>
          <p:cNvPr id="11" name="Round Diagonal Corner Rectangle 10"/>
          <p:cNvSpPr/>
          <p:nvPr/>
        </p:nvSpPr>
        <p:spPr>
          <a:xfrm>
            <a:off x="6300192" y="3861048"/>
            <a:ext cx="2304256" cy="18722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J. K. Rowling</a:t>
            </a:r>
            <a:endParaRPr lang="en-GB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3419872" y="548680"/>
            <a:ext cx="2304256" cy="18722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A. A. Milne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539552" y="3861048"/>
            <a:ext cx="2304256" cy="18722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William Shakespeare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</TotalTime>
  <Words>35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Aspect</vt:lpstr>
      <vt:lpstr>Famous British People</vt:lpstr>
      <vt:lpstr>Music</vt:lpstr>
      <vt:lpstr>Art</vt:lpstr>
      <vt:lpstr>Sports</vt:lpstr>
      <vt:lpstr>Literature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People</dc:title>
  <dc:creator>j.jones68</dc:creator>
  <cp:lastModifiedBy>scott.i52</cp:lastModifiedBy>
  <cp:revision>10</cp:revision>
  <dcterms:created xsi:type="dcterms:W3CDTF">2014-10-13T11:58:00Z</dcterms:created>
  <dcterms:modified xsi:type="dcterms:W3CDTF">2014-12-11T13:07:58Z</dcterms:modified>
</cp:coreProperties>
</file>