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8" r:id="rId9"/>
    <p:sldId id="270" r:id="rId10"/>
    <p:sldId id="264" r:id="rId11"/>
    <p:sldId id="279" r:id="rId12"/>
    <p:sldId id="280" r:id="rId13"/>
    <p:sldId id="272" r:id="rId14"/>
    <p:sldId id="274" r:id="rId15"/>
    <p:sldId id="275" r:id="rId16"/>
    <p:sldId id="282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E4A8-B748-4EDC-905B-9B7578DE1574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4188-7106-4C5B-9633-AC45622847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E4A8-B748-4EDC-905B-9B7578DE1574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4188-7106-4C5B-9633-AC45622847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E4A8-B748-4EDC-905B-9B7578DE1574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4188-7106-4C5B-9633-AC45622847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E4A8-B748-4EDC-905B-9B7578DE1574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4188-7106-4C5B-9633-AC45622847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E4A8-B748-4EDC-905B-9B7578DE1574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4188-7106-4C5B-9633-AC45622847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E4A8-B748-4EDC-905B-9B7578DE1574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4188-7106-4C5B-9633-AC45622847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E4A8-B748-4EDC-905B-9B7578DE1574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4188-7106-4C5B-9633-AC45622847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E4A8-B748-4EDC-905B-9B7578DE1574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4188-7106-4C5B-9633-AC45622847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E4A8-B748-4EDC-905B-9B7578DE1574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4188-7106-4C5B-9633-AC45622847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E4A8-B748-4EDC-905B-9B7578DE1574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4188-7106-4C5B-9633-AC45622847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E4A8-B748-4EDC-905B-9B7578DE1574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4188-7106-4C5B-9633-AC45622847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3E4A8-B748-4EDC-905B-9B7578DE1574}" type="datetimeFigureOut">
              <a:rPr lang="nl-NL" smtClean="0"/>
              <a:pPr/>
              <a:t>8-6-2015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44188-7106-4C5B-9633-AC456228475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Short </a:t>
            </a:r>
            <a:r>
              <a:rPr lang="nl-NL" sz="3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impression</a:t>
            </a:r>
            <a:r>
              <a:rPr lang="nl-NL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the </a:t>
            </a:r>
            <a:r>
              <a:rPr lang="nl-NL" sz="3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Comeniusweek</a:t>
            </a:r>
            <a:r>
              <a:rPr lang="nl-NL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nl-NL" sz="3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Netherlands</a:t>
            </a:r>
            <a:endParaRPr lang="nl-NL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March</a:t>
            </a:r>
            <a:r>
              <a:rPr lang="nl-NL" dirty="0" smtClean="0"/>
              <a:t> 2015</a:t>
            </a:r>
          </a:p>
          <a:p>
            <a:r>
              <a:rPr lang="nl-NL" dirty="0" smtClean="0"/>
              <a:t>C.P. van Leersumschool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P1150084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573016"/>
            <a:ext cx="4361468" cy="313200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Utrecht: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starting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point of the Tour de France 2015</a:t>
            </a:r>
            <a:endParaRPr 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Tijdelijke aanduiding voor inhoud 4" descr="IMG_3590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12776"/>
            <a:ext cx="4704000" cy="352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P115007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412776"/>
            <a:ext cx="3697609" cy="4644000"/>
          </a:xfrm>
        </p:spPr>
      </p:pic>
      <p:sp>
        <p:nvSpPr>
          <p:cNvPr id="7" name="Titel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Walking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through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historcal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centre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off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Utrecht</a:t>
            </a:r>
            <a:endParaRPr 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Tijdelijke aanduiding voor inhoud 4" descr="IMG_364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40768"/>
            <a:ext cx="3537000" cy="47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Greeting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statue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Anne Frank in Utrecht</a:t>
            </a:r>
            <a:endParaRPr 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Tijdelijke aanduiding voor inhoud 4" descr="P1150075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493" y="1600200"/>
            <a:ext cx="3192013" cy="4525963"/>
          </a:xfrm>
        </p:spPr>
      </p:pic>
      <p:pic>
        <p:nvPicPr>
          <p:cNvPr id="6" name="Tijdelijke aanduiding voor inhoud 5" descr="P1150078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780928"/>
            <a:ext cx="4663493" cy="338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 descr="IMG_365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60648"/>
            <a:ext cx="3273425" cy="4525963"/>
          </a:xfr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the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evening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playing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Dutch Farmers golf</a:t>
            </a:r>
            <a:endParaRPr 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Tijdelijke aanduiding voor inhoud 4" descr="IMG_365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501008"/>
            <a:ext cx="4038600" cy="3014663"/>
          </a:xfrm>
        </p:spPr>
      </p:pic>
      <p:pic>
        <p:nvPicPr>
          <p:cNvPr id="7" name="Tijdelijke aanduiding voor inhoud 4" descr="IMG_365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25313" y="1701577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Pancakes and gourmet</a:t>
            </a:r>
            <a:endParaRPr 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Tijdelijke aanduiding voor inhoud 4" descr="IMG_366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501008"/>
            <a:ext cx="4038600" cy="3028950"/>
          </a:xfrm>
        </p:spPr>
      </p:pic>
      <p:pic>
        <p:nvPicPr>
          <p:cNvPr id="6" name="Tijdelijke aanduiding voor inhoud 4" descr="P115007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00808"/>
            <a:ext cx="4038600" cy="35192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Visit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sudents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 the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windmill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Amerongen</a:t>
            </a:r>
            <a:endParaRPr 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Tijdelijke aanduiding voor inhoud 5" descr="IMG_3672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628800"/>
            <a:ext cx="3429000" cy="4572000"/>
          </a:xfrm>
        </p:spPr>
      </p:pic>
      <p:pic>
        <p:nvPicPr>
          <p:cNvPr id="8" name="Tijdelijke aanduiding voor inhoud 4" descr="molen maallus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052736"/>
            <a:ext cx="3699540" cy="550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4" descr="P11501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32656"/>
            <a:ext cx="4038600" cy="3028950"/>
          </a:xfrm>
          <a:prstGeom prst="rect">
            <a:avLst/>
          </a:prstGeom>
        </p:spPr>
      </p:pic>
      <p:pic>
        <p:nvPicPr>
          <p:cNvPr id="6" name="Tijdelijke aanduiding voor inhoud 5" descr="P115010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573016"/>
            <a:ext cx="4038600" cy="3028950"/>
          </a:xfrm>
        </p:spPr>
      </p:pic>
      <p:sp>
        <p:nvSpPr>
          <p:cNvPr id="8" name="Titel 7"/>
          <p:cNvSpPr>
            <a:spLocks noGrp="1"/>
          </p:cNvSpPr>
          <p:nvPr>
            <p:ph type="title" idx="4294967295"/>
          </p:nvPr>
        </p:nvSpPr>
        <p:spPr>
          <a:xfrm>
            <a:off x="539552" y="692696"/>
            <a:ext cx="2468761" cy="742404"/>
          </a:xfrm>
        </p:spPr>
        <p:txBody>
          <a:bodyPr>
            <a:normAutofit/>
          </a:bodyPr>
          <a:lstStyle/>
          <a:p>
            <a:r>
              <a:rPr lang="nl-NL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Visiting</a:t>
            </a:r>
            <a:r>
              <a:rPr 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BIGA </a:t>
            </a:r>
            <a:r>
              <a:rPr lang="nl-NL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workforce</a:t>
            </a:r>
            <a:r>
              <a:rPr 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Zeist</a:t>
            </a:r>
            <a:endParaRPr 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Tijdelijke aanduiding voor inhoud 4" descr="P1150103.JPG"/>
          <p:cNvPicPr>
            <a:picLocks noGrp="1" noChangeAspect="1"/>
          </p:cNvPicPr>
          <p:nvPr>
            <p:ph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04864"/>
            <a:ext cx="4038600" cy="3030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Students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meeting, 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presentation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about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Austria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Tijdelijke aanduiding voor inhoud 9" descr="IMG_3521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196752"/>
            <a:ext cx="3984000" cy="2988000"/>
          </a:xfrm>
        </p:spPr>
      </p:pic>
      <p:pic>
        <p:nvPicPr>
          <p:cNvPr id="11" name="Tijdelijke aanduiding voor inhoud 10" descr="IMG_3530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96752"/>
            <a:ext cx="4128000" cy="3096000"/>
          </a:xfrm>
        </p:spPr>
      </p:pic>
      <p:pic>
        <p:nvPicPr>
          <p:cNvPr id="5" name="Afbeelding 4" descr="IMG_351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645024"/>
            <a:ext cx="4080000" cy="30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Excursion</a:t>
            </a:r>
            <a:r>
              <a:rPr 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nl-NL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students</a:t>
            </a:r>
            <a:r>
              <a:rPr 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 a </a:t>
            </a:r>
            <a:r>
              <a:rPr lang="nl-NL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glass</a:t>
            </a:r>
            <a:r>
              <a:rPr 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workshop in Doorn</a:t>
            </a:r>
            <a:endParaRPr lang="nl-N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Tijdelijke aanduiding voor inhoud 6" descr="IMG_3535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68760"/>
            <a:ext cx="4872321" cy="3996000"/>
          </a:xfrm>
        </p:spPr>
      </p:pic>
      <p:pic>
        <p:nvPicPr>
          <p:cNvPr id="8" name="Tijdelijke aanduiding voor inhoud 7" descr="IMG_354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852936"/>
            <a:ext cx="4038600" cy="3641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Instructions</a:t>
            </a:r>
            <a:r>
              <a:rPr 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r>
              <a:rPr 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nl-NL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artist</a:t>
            </a:r>
            <a:r>
              <a:rPr lang="nl-N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Tijdelijke aanduiding voor inhoud 4" descr="IMG_3546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4" y="1844824"/>
            <a:ext cx="3919217" cy="4032000"/>
          </a:xfrm>
        </p:spPr>
      </p:pic>
      <p:pic>
        <p:nvPicPr>
          <p:cNvPr id="6" name="Tijdelijke aanduiding voor inhoud 5" descr="IMG_3549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916832"/>
            <a:ext cx="4786736" cy="392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tudents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their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products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glass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workshop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Doorn</a:t>
            </a:r>
            <a:endParaRPr lang="nl-NL" sz="1600" dirty="0"/>
          </a:p>
        </p:txBody>
      </p:sp>
      <p:pic>
        <p:nvPicPr>
          <p:cNvPr id="5" name="Tijdelijke aanduiding voor inhoud 4" descr="IMG_3558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556792"/>
            <a:ext cx="4705903" cy="3528000"/>
          </a:xfrm>
        </p:spPr>
      </p:pic>
      <p:pic>
        <p:nvPicPr>
          <p:cNvPr id="6" name="Tijdelijke aanduiding voor inhoud 5" descr="IMG_3579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4193"/>
            <a:ext cx="5615467" cy="39600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students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traveling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bus to Utrecht to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join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group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visiting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museum</a:t>
            </a:r>
            <a:endParaRPr 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Tijdelijke aanduiding voor inhoud 4" descr="IMG_3581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57" y="1600200"/>
            <a:ext cx="3210886" cy="4525963"/>
          </a:xfrm>
        </p:spPr>
      </p:pic>
      <p:pic>
        <p:nvPicPr>
          <p:cNvPr id="6" name="Tijdelijke aanduiding voor inhoud 5" descr="IMG_3589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9225" y="1600200"/>
            <a:ext cx="309654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Museum: Van speelklok tot pierement</a:t>
            </a:r>
            <a:endParaRPr 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Tijdelijke aanduiding voor inhoud 4" descr="IMG_36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16632"/>
            <a:ext cx="2541612" cy="4525963"/>
          </a:xfrm>
          <a:prstGeom prst="rect">
            <a:avLst/>
          </a:prstGeom>
        </p:spPr>
      </p:pic>
      <p:pic>
        <p:nvPicPr>
          <p:cNvPr id="8" name="Tijdelijke aanduiding voor inhoud 5" descr="IMG_361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52736"/>
            <a:ext cx="4237141" cy="4140000"/>
          </a:xfrm>
          <a:prstGeom prst="rect">
            <a:avLst/>
          </a:prstGeom>
        </p:spPr>
      </p:pic>
      <p:pic>
        <p:nvPicPr>
          <p:cNvPr id="6" name="Tijdelijke aanduiding voor inhoud 5" descr="IMG_3608.JPG"/>
          <p:cNvPicPr>
            <a:picLocks noGrp="1" noChangeAspect="1"/>
          </p:cNvPicPr>
          <p:nvPr>
            <p:ph sz="half"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3717032"/>
            <a:ext cx="3240088" cy="2916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IMG_362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6792"/>
            <a:ext cx="4693044" cy="3636000"/>
          </a:xfrm>
        </p:spPr>
      </p:pic>
      <p:pic>
        <p:nvPicPr>
          <p:cNvPr id="6" name="Tijdelijke aanduiding voor inhoud 5" descr="IMG_362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501008"/>
            <a:ext cx="3894400" cy="3204000"/>
          </a:xfrm>
        </p:spPr>
      </p:pic>
      <p:pic>
        <p:nvPicPr>
          <p:cNvPr id="8" name="Tijdelijke aanduiding voor inhoud 4" descr="IMG_362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60648"/>
            <a:ext cx="4038600" cy="3127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Try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yourself</a:t>
            </a:r>
            <a:endParaRPr 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Tijdelijke aanduiding voor inhoud 4" descr="IMG_364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564904"/>
            <a:ext cx="4038600" cy="3433763"/>
          </a:xfrm>
        </p:spPr>
      </p:pic>
      <p:pic>
        <p:nvPicPr>
          <p:cNvPr id="6" name="Tijdelijke aanduiding voor inhoud 5" descr="IMG_363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484784"/>
            <a:ext cx="3920113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Office PowerPoint</Application>
  <PresentationFormat>Bildschirmpräsentation (4:3)</PresentationFormat>
  <Paragraphs>17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Office-thema</vt:lpstr>
      <vt:lpstr>Short impression of the Comeniusweek The Netherlands</vt:lpstr>
      <vt:lpstr>Students meeting,  presentation about Austria.</vt:lpstr>
      <vt:lpstr>Excursion with the students to a glass workshop in Doorn</vt:lpstr>
      <vt:lpstr>Instructions by the artist.</vt:lpstr>
      <vt:lpstr>Students and their products in glass workshop Doorn</vt:lpstr>
      <vt:lpstr>The students traveling by bus to Utrecht to join the group visiting the museum</vt:lpstr>
      <vt:lpstr>Museum: Van speelklok tot pierement</vt:lpstr>
      <vt:lpstr>PowerPoint-Präsentation</vt:lpstr>
      <vt:lpstr>Try it yourself</vt:lpstr>
      <vt:lpstr>Utrecht: starting point of the Tour de France 2015</vt:lpstr>
      <vt:lpstr>Walking through the historcal centre off Utrecht</vt:lpstr>
      <vt:lpstr>Greeting the statue of Anne Frank in Utrecht</vt:lpstr>
      <vt:lpstr>In the evening playing Dutch Farmers golf</vt:lpstr>
      <vt:lpstr>Pancakes and gourmet</vt:lpstr>
      <vt:lpstr>Visit with the sudents to the windmill in Amerongen</vt:lpstr>
      <vt:lpstr>Visiting BIGA workforce Zeist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Eigenaar</dc:creator>
  <cp:lastModifiedBy>Robert Lichtenstern</cp:lastModifiedBy>
  <cp:revision>38</cp:revision>
  <dcterms:created xsi:type="dcterms:W3CDTF">2015-05-20T10:28:41Z</dcterms:created>
  <dcterms:modified xsi:type="dcterms:W3CDTF">2015-06-08T14:47:43Z</dcterms:modified>
</cp:coreProperties>
</file>