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2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39B1D3B-E215-46A5-9ED1-EEF8E319C1CC}" type="datetimeFigureOut">
              <a:rPr lang="da-DK" smtClean="0"/>
              <a:t>14-12-2014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15B7892-1A3F-4D52-8E67-11C00275ADF2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188641"/>
            <a:ext cx="8591550" cy="936104"/>
          </a:xfrm>
        </p:spPr>
        <p:txBody>
          <a:bodyPr>
            <a:normAutofit/>
          </a:bodyPr>
          <a:lstStyle/>
          <a:p>
            <a:pPr algn="ctr"/>
            <a:r>
              <a:rPr lang="da-DK" sz="4000" dirty="0" smtClean="0"/>
              <a:t>THE CLASSIC DANISH RICE PUDDING</a:t>
            </a:r>
            <a:endParaRPr lang="da-DK" sz="4000" dirty="0"/>
          </a:p>
        </p:txBody>
      </p:sp>
      <p:pic>
        <p:nvPicPr>
          <p:cNvPr id="4" name="Pladsholder til indhold 3" descr="http://www.denstoredanske.dk/@api/deki/files/69855/=risengr%25c3%25b8d.JPG?size=webview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1416743"/>
            <a:ext cx="7083380" cy="4700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37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904" y="1133912"/>
            <a:ext cx="5120640" cy="460851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Rice pudding with cinnamon sugar and butter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874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3419872" y="260648"/>
            <a:ext cx="5120640" cy="804690"/>
          </a:xfrm>
        </p:spPr>
        <p:txBody>
          <a:bodyPr>
            <a:normAutofit/>
          </a:bodyPr>
          <a:lstStyle/>
          <a:p>
            <a:r>
              <a:rPr lang="da-DK" sz="4400" b="1" u="sng" dirty="0" smtClean="0"/>
              <a:t>INGREDIENTS:</a:t>
            </a:r>
            <a:endParaRPr lang="da-DK" sz="4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63888" y="1196752"/>
            <a:ext cx="5129543" cy="525658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3 </a:t>
            </a:r>
            <a:r>
              <a:rPr lang="en-US" sz="3600" dirty="0"/>
              <a:t>deciliter water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US" sz="3600" dirty="0"/>
              <a:t>180 g pudding rice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US" sz="3600" dirty="0"/>
              <a:t>1 liter low fat milk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US" sz="3600" dirty="0"/>
              <a:t>¼ teaspoon </a:t>
            </a:r>
            <a:r>
              <a:rPr lang="en-US" sz="3600" dirty="0" smtClean="0"/>
              <a:t>salt</a:t>
            </a:r>
            <a:br>
              <a:rPr lang="en-US" sz="3600" dirty="0" smtClean="0"/>
            </a:br>
            <a:r>
              <a:rPr lang="da-DK" sz="3600" dirty="0"/>
              <a:t/>
            </a:r>
            <a:br>
              <a:rPr lang="da-DK" sz="3600" dirty="0"/>
            </a:br>
            <a:r>
              <a:rPr lang="en-US" sz="3600" dirty="0"/>
              <a:t> </a:t>
            </a:r>
            <a:r>
              <a:rPr lang="en-US" sz="3600" u="sng" dirty="0"/>
              <a:t> </a:t>
            </a:r>
            <a:r>
              <a:rPr lang="en-US" sz="3600" u="sng" dirty="0"/>
              <a:t>Cinnamonsugar</a:t>
            </a:r>
            <a:r>
              <a:rPr lang="en-US" sz="3600" dirty="0"/>
              <a:t>: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US" sz="3600" dirty="0"/>
              <a:t>4 tablespoon sugar</a:t>
            </a:r>
            <a:r>
              <a:rPr lang="da-DK" sz="3600" dirty="0"/>
              <a:t/>
            </a:r>
            <a:br>
              <a:rPr lang="da-DK" sz="3600" dirty="0"/>
            </a:br>
            <a:r>
              <a:rPr lang="en-US" sz="3600" dirty="0"/>
              <a:t>2 teaspoon grounded </a:t>
            </a:r>
            <a:r>
              <a:rPr lang="en-US" sz="3600" dirty="0" smtClean="0"/>
              <a:t>cinnamon</a:t>
            </a:r>
            <a:br>
              <a:rPr lang="en-US" sz="3600" dirty="0" smtClean="0"/>
            </a:br>
            <a:r>
              <a:rPr lang="en-US" sz="3600" dirty="0" smtClean="0"/>
              <a:t>Butter (Topping)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034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3635896" y="260648"/>
            <a:ext cx="5120640" cy="44465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DIRECTIONS</a:t>
            </a:r>
            <a:r>
              <a:rPr lang="en-US" dirty="0" smtClean="0"/>
              <a:t>: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33800" y="908720"/>
            <a:ext cx="5129543" cy="5616624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Bring </a:t>
            </a:r>
            <a:r>
              <a:rPr lang="en-US" sz="2200" dirty="0"/>
              <a:t>water and rice to a boil in a saucepan . Cook the rice over a moderate heat and stir for about 2 min . </a:t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Add </a:t>
            </a:r>
            <a:r>
              <a:rPr lang="en-US" sz="2200" dirty="0"/>
              <a:t>milk and bring the mixture to a boil . Cook the rice over low heat , still stirring , for about 10 min 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Cover </a:t>
            </a:r>
            <a:r>
              <a:rPr lang="en-US" sz="2200" dirty="0"/>
              <a:t>and cook about 25 min . </a:t>
            </a:r>
            <a:r>
              <a:rPr lang="en-US" sz="2200" dirty="0"/>
              <a:t>Stir often. If the porridge seems thin then boil it for approximately 5 min . </a:t>
            </a:r>
            <a:r>
              <a:rPr lang="en-US" sz="2200" dirty="0"/>
              <a:t>- Without lid 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Add </a:t>
            </a:r>
            <a:r>
              <a:rPr lang="en-US" sz="2200" dirty="0"/>
              <a:t>salt and season to taste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>-----------------------------------------------------------------------</a:t>
            </a:r>
            <a:r>
              <a:rPr lang="da-DK" sz="2200" dirty="0"/>
              <a:t/>
            </a:r>
            <a:br>
              <a:rPr lang="da-DK" sz="2200" dirty="0"/>
            </a:br>
            <a:r>
              <a:rPr lang="en-US" sz="2200" dirty="0"/>
              <a:t> Mix sugar and cinnamon in a bowl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08745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38164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0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esp4584\Desktop\Comenius\risengrø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471058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9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3707904" y="620688"/>
            <a:ext cx="5120640" cy="147637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u="sng" dirty="0" smtClean="0"/>
              <a:t>SERVING:</a:t>
            </a:r>
            <a:r>
              <a:rPr lang="en-US" dirty="0" smtClean="0"/>
              <a:t/>
            </a:r>
            <a:br>
              <a:rPr lang="en-US" dirty="0" smtClean="0"/>
            </a:b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33800" y="2060849"/>
            <a:ext cx="5129543" cy="3501752"/>
          </a:xfrm>
        </p:spPr>
        <p:txBody>
          <a:bodyPr>
            <a:normAutofit fontScale="90000"/>
          </a:bodyPr>
          <a:lstStyle/>
          <a:p>
            <a:r>
              <a:rPr lang="en-US" dirty="0"/>
              <a:t>Put the rice pudding in a bowl 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Sprinkle </a:t>
            </a:r>
            <a:r>
              <a:rPr lang="en-US" dirty="0"/>
              <a:t>the porridge  with cinnamon sugar and a knob of butter.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516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sp4584\Desktop\Comenius\risengrød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76256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12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111</TotalTime>
  <Words>52</Words>
  <Application>Microsoft Office PowerPoint</Application>
  <PresentationFormat>Skærmshow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Soho</vt:lpstr>
      <vt:lpstr>THE CLASSIC DANISH RICE PUDDING</vt:lpstr>
      <vt:lpstr>Rice pudding with cinnamon sugar and butter </vt:lpstr>
      <vt:lpstr>3 deciliter water 180 g pudding rice 1 liter low fat milk ¼ teaspoon salt    Cinnamonsugar: 4 tablespoon sugar 2 teaspoon grounded cinnamon Butter (Topping) </vt:lpstr>
      <vt:lpstr>Bring water and rice to a boil in a saucepan . Cook the rice over a moderate heat and stir for about 2 min .   Add milk and bring the mixture to a boil . Cook the rice over low heat , still stirring , for about 10 min .   Cover and cook about 25 min . Stir often. If the porridge seems thin then boil it for approximately 5 min . - Without lid .  Add salt and season to taste. -----------------------------------------------------------------------  Mix sugar and cinnamon in a bowl  </vt:lpstr>
      <vt:lpstr>PowerPoint-præsentation</vt:lpstr>
      <vt:lpstr>PowerPoint-præsentation</vt:lpstr>
      <vt:lpstr>Put the rice pudding in a bowl .  Sprinkle the porridge  with cinnamon sugar and a knob of butter. </vt:lpstr>
      <vt:lpstr>PowerPoint-præsentation</vt:lpstr>
    </vt:vector>
  </TitlesOfParts>
  <Company>Vesthimmerlands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 pudding with cinnamon sugar and butter</dc:title>
  <dc:creator>Jesper Toft Nielsen</dc:creator>
  <cp:lastModifiedBy>Jesper Toft Nielsen</cp:lastModifiedBy>
  <cp:revision>4</cp:revision>
  <dcterms:created xsi:type="dcterms:W3CDTF">2014-12-14T10:23:29Z</dcterms:created>
  <dcterms:modified xsi:type="dcterms:W3CDTF">2014-12-14T12:15:23Z</dcterms:modified>
</cp:coreProperties>
</file>